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2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457DD-D73D-4042-A5F4-137C9F7B062F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0206-6E83-4EF9-9A04-2BF941F1C4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241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0206-6E83-4EF9-9A04-2BF941F1C450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02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72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474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725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899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409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706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177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045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675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212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260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6C7E-CC7E-4B76-85A6-56C46D02DD73}" type="datetimeFigureOut">
              <a:rPr lang="de-AT" smtClean="0"/>
              <a:t>02.10.2018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9E2B-2EE2-4A1B-BA34-A44A9F2DE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115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7848872" cy="5544616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092304"/>
              </p:ext>
            </p:extLst>
          </p:nvPr>
        </p:nvGraphicFramePr>
        <p:xfrm>
          <a:off x="470225" y="1988840"/>
          <a:ext cx="8352926" cy="37005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tableStyleId>{5C22544A-7EE6-4342-B048-85BDC9FD1C3A}</a:tableStyleId>
              </a:tblPr>
              <a:tblGrid>
                <a:gridCol w="2930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886"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Bundesland </a:t>
                      </a:r>
                      <a:endParaRPr lang="de-AT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Eintritte</a:t>
                      </a:r>
                      <a:endParaRPr lang="de-AT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Austritte</a:t>
                      </a:r>
                      <a:endParaRPr lang="de-AT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49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Burgenland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578</a:t>
                      </a:r>
                      <a:endParaRPr lang="de-AT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756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93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Kärnten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2052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2295</a:t>
                      </a:r>
                      <a:endParaRPr lang="de-AT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Niederösterreich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2945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3915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732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Oberösterreich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3261</a:t>
                      </a:r>
                      <a:endParaRPr lang="de-AT" sz="12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4406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Salzburg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2626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2767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Steiermark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3669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5963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424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Tirol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1424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1537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24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Vorarlberg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2123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1924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Wien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5209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7995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r>
                        <a:rPr lang="de-AT" sz="1200" baseline="0" dirty="0" smtClean="0">
                          <a:latin typeface="Arial" pitchFamily="34" charset="0"/>
                          <a:cs typeface="Arial" pitchFamily="34" charset="0"/>
                        </a:rPr>
                        <a:t>Österreich</a:t>
                      </a:r>
                      <a:endParaRPr lang="de-AT" sz="12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23887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31558</a:t>
                      </a:r>
                      <a:endParaRPr lang="de-AT" sz="1200" kern="1200" baseline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marT="45732" marB="4573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gray">
          <a:xfrm>
            <a:off x="467545" y="836712"/>
            <a:ext cx="8352927" cy="1008112"/>
          </a:xfrm>
          <a:prstGeom prst="rect">
            <a:avLst/>
          </a:prstGeom>
          <a:solidFill>
            <a:srgbClr val="A41523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de-A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Jugendcoaching</a:t>
            </a:r>
          </a:p>
          <a:p>
            <a:pPr algn="ctr"/>
            <a:r>
              <a:rPr lang="de-AT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Eintritte und Austritte nach </a:t>
            </a:r>
            <a:r>
              <a:rPr lang="de-AT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Bundesländern</a:t>
            </a:r>
          </a:p>
          <a:p>
            <a:pPr algn="ctr"/>
            <a:r>
              <a:rPr lang="de-AT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Zeitraum: </a:t>
            </a:r>
            <a:r>
              <a:rPr lang="de-AT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01.01.2018 </a:t>
            </a:r>
            <a:r>
              <a:rPr lang="de-AT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 </a:t>
            </a:r>
            <a:r>
              <a:rPr lang="de-AT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30.09.2018</a:t>
            </a:r>
            <a:endParaRPr lang="de-AT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755483" y="92088"/>
            <a:ext cx="213712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100" dirty="0"/>
              <a:t>Bundesweite </a:t>
            </a:r>
            <a:r>
              <a:rPr lang="de-DE" sz="1100" dirty="0" smtClean="0"/>
              <a:t>Koordinierungsstelle</a:t>
            </a:r>
            <a:endParaRPr lang="de-AT" sz="1100" dirty="0"/>
          </a:p>
          <a:p>
            <a:pPr algn="r"/>
            <a:r>
              <a:rPr lang="de-AT" sz="1100" dirty="0" smtClean="0"/>
              <a:t>AusBildung </a:t>
            </a:r>
            <a:r>
              <a:rPr lang="de-AT" sz="1100" dirty="0"/>
              <a:t>bis 18 </a:t>
            </a:r>
          </a:p>
          <a:p>
            <a:pPr algn="r"/>
            <a:r>
              <a:rPr lang="de-DE" sz="1100" dirty="0"/>
              <a:t>www.bundeskost.at </a:t>
            </a:r>
            <a:endParaRPr lang="de-AT" sz="1100" dirty="0"/>
          </a:p>
        </p:txBody>
      </p:sp>
      <p:pic>
        <p:nvPicPr>
          <p:cNvPr id="9" name="Grafik 8" descr="R:\Admin\Vorlagen\Sozialministeriumsservice\Logo Bildmarke SMS\MS Office\Sozialministeriumservice-Bildmarke-CMYK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528826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feld 5"/>
          <p:cNvSpPr txBox="1">
            <a:spLocks noChangeArrowheads="1"/>
          </p:cNvSpPr>
          <p:nvPr/>
        </p:nvSpPr>
        <p:spPr bwMode="auto">
          <a:xfrm>
            <a:off x="7380312" y="6201308"/>
            <a:ext cx="795338" cy="300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Gefördert von: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2088"/>
            <a:ext cx="2088232" cy="71756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7" y="5877272"/>
            <a:ext cx="987901" cy="5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Bildschirmpräsentation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Bundes KOST</dc:title>
  <dc:creator>Doris Winkler</dc:creator>
  <cp:lastModifiedBy>Danijela Cajic</cp:lastModifiedBy>
  <cp:revision>142</cp:revision>
  <cp:lastPrinted>2012-06-18T07:07:58Z</cp:lastPrinted>
  <dcterms:created xsi:type="dcterms:W3CDTF">2012-06-18T06:56:30Z</dcterms:created>
  <dcterms:modified xsi:type="dcterms:W3CDTF">2018-10-02T07:30:16Z</dcterms:modified>
</cp:coreProperties>
</file>